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9" r:id="rId6"/>
    <p:sldId id="257" r:id="rId7"/>
    <p:sldId id="258" r:id="rId8"/>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073AAC-8D9C-DF14-7A3A-5EBCE3B136C2}" v="1" dt="2025-02-11T15:04:40.525"/>
    <p1510:client id="{4AA83B84-5EA7-F627-1AE7-D80CCE54149F}" v="79" dt="2025-02-11T14:20:40.041"/>
    <p1510:client id="{97671B4C-C78F-E0C3-77A2-343E10AB8B4F}" v="4" dt="2025-02-11T14:24:22.575"/>
    <p1510:client id="{A9A72CB6-57D6-11DA-F833-8E5586B686D6}" v="78" dt="2025-02-11T15:05:26.859"/>
    <p1510:client id="{AEABD894-C631-1E27-A146-34B4861E5192}" v="5" dt="2025-02-11T14:26:44.731"/>
    <p1510:client id="{B36F8E8E-7D0F-EADC-2C2F-2DD87007D4F2}" v="7" dt="2025-02-11T14:23:54.137"/>
    <p1510:client id="{E2624E99-F3D9-A2E5-A575-0ABB2BDECF0D}" v="348" dt="2025-02-11T14:57:32.5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1T14:21:57.038"/>
    </inkml:context>
    <inkml:brush xml:id="br0">
      <inkml:brushProperty name="width" value="0.1" units="cm"/>
      <inkml:brushProperty name="height" value="0.1" units="cm"/>
      <inkml:brushProperty name="color" value="#FF0066"/>
    </inkml:brush>
  </inkml:definitions>
  <inkml:trace contextRef="#ctx0" brushRef="#br0">9811 9573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11T14:21:57.039"/>
    </inkml:context>
    <inkml:brush xml:id="br0">
      <inkml:brushProperty name="width" value="0.1" units="cm"/>
      <inkml:brushProperty name="height" value="0.1" units="cm"/>
      <inkml:brushProperty name="color" value="#FF0066"/>
    </inkml:brush>
  </inkml:definitions>
  <inkml:trace contextRef="#ctx0" brushRef="#br0">10509 8620 16383 0 0,'0'0'0'0'0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11/02/2025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11/02/2025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11/02/2025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11/02/2025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11/02/2025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11/02/2025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11/02/2025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11/02/2025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11/02/2025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11/02/2025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11/02/2025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11/02/2025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ustomXml" Target="../ink/ink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solidFill>
                  <a:schemeClr val="accent5">
                    <a:lumMod val="20000"/>
                    <a:lumOff val="80000"/>
                  </a:schemeClr>
                </a:solidFill>
                <a:latin typeface="Baguet Script"/>
              </a:rPr>
              <a:t>Fake scams</a:t>
            </a:r>
          </a:p>
        </p:txBody>
      </p:sp>
      <p:sp>
        <p:nvSpPr>
          <p:cNvPr id="3" name="Subtitle 2"/>
          <p:cNvSpPr>
            <a:spLocks noGrp="1"/>
          </p:cNvSpPr>
          <p:nvPr>
            <p:ph type="subTitle" idx="1"/>
          </p:nvPr>
        </p:nvSpPr>
        <p:spPr/>
        <p:txBody>
          <a:bodyPr vert="horz" lIns="91440" tIns="45720" rIns="91440" bIns="45720" rtlCol="0" anchor="t">
            <a:normAutofit/>
          </a:bodyPr>
          <a:lstStyle/>
          <a:p>
            <a:r>
              <a:rPr lang="en-GB" sz="4000">
                <a:solidFill>
                  <a:schemeClr val="accent5">
                    <a:lumMod val="20000"/>
                    <a:lumOff val="80000"/>
                  </a:schemeClr>
                </a:solidFill>
                <a:latin typeface="Baguet Script"/>
                <a:ea typeface="Wandohope"/>
              </a:rPr>
              <a:t>Don't trust everything you see online!!!</a:t>
            </a:r>
          </a:p>
        </p:txBody>
      </p:sp>
      <p:pic>
        <p:nvPicPr>
          <p:cNvPr id="4" name="Picture 3" descr="Selfie Pusheen">
            <a:extLst>
              <a:ext uri="{FF2B5EF4-FFF2-40B4-BE49-F238E27FC236}">
                <a16:creationId xmlns:a16="http://schemas.microsoft.com/office/drawing/2014/main" id="{E86ACDCA-AD90-C243-E249-4DCB04B1A6FD}"/>
              </a:ext>
            </a:extLst>
          </p:cNvPr>
          <p:cNvPicPr>
            <a:picLocks noChangeAspect="1"/>
          </p:cNvPicPr>
          <p:nvPr/>
        </p:nvPicPr>
        <p:blipFill>
          <a:blip r:embed="rId2"/>
          <a:stretch>
            <a:fillRect/>
          </a:stretch>
        </p:blipFill>
        <p:spPr>
          <a:xfrm>
            <a:off x="432487" y="-195648"/>
            <a:ext cx="3439298" cy="3439298"/>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95BF54DE-84B7-D471-4A37-7088D6CB7C1A}"/>
                  </a:ext>
                </a:extLst>
              </p14:cNvPr>
              <p14:cNvContentPartPr/>
              <p14:nvPr/>
            </p14:nvContentPartPr>
            <p14:xfrm>
              <a:off x="4621696" y="4400826"/>
              <a:ext cx="13804" cy="13804"/>
            </p14:xfrm>
          </p:contentPart>
        </mc:Choice>
        <mc:Fallback xmlns="">
          <p:pic>
            <p:nvPicPr>
              <p:cNvPr id="6" name="Ink 5">
                <a:extLst>
                  <a:ext uri="{FF2B5EF4-FFF2-40B4-BE49-F238E27FC236}">
                    <a16:creationId xmlns:a16="http://schemas.microsoft.com/office/drawing/2014/main" id="{95BF54DE-84B7-D471-4A37-7088D6CB7C1A}"/>
                  </a:ext>
                </a:extLst>
              </p:cNvPr>
              <p:cNvPicPr/>
              <p:nvPr/>
            </p:nvPicPr>
            <p:blipFill>
              <a:blip r:embed="rId4"/>
              <a:stretch>
                <a:fillRect/>
              </a:stretch>
            </p:blipFill>
            <p:spPr>
              <a:xfrm>
                <a:off x="3931496" y="3710626"/>
                <a:ext cx="1380400" cy="13804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14AEF071-1081-6BD4-FA11-F3EF6C735D10}"/>
                  </a:ext>
                </a:extLst>
              </p14:cNvPr>
              <p14:cNvContentPartPr/>
              <p14:nvPr/>
            </p14:nvContentPartPr>
            <p14:xfrm>
              <a:off x="4986130" y="3903869"/>
              <a:ext cx="13804" cy="13804"/>
            </p14:xfrm>
          </p:contentPart>
        </mc:Choice>
        <mc:Fallback xmlns="">
          <p:pic>
            <p:nvPicPr>
              <p:cNvPr id="7" name="Ink 6">
                <a:extLst>
                  <a:ext uri="{FF2B5EF4-FFF2-40B4-BE49-F238E27FC236}">
                    <a16:creationId xmlns:a16="http://schemas.microsoft.com/office/drawing/2014/main" id="{14AEF071-1081-6BD4-FA11-F3EF6C735D10}"/>
                  </a:ext>
                </a:extLst>
              </p:cNvPr>
              <p:cNvPicPr/>
              <p:nvPr/>
            </p:nvPicPr>
            <p:blipFill>
              <a:blip r:embed="rId4"/>
              <a:stretch>
                <a:fillRect/>
              </a:stretch>
            </p:blipFill>
            <p:spPr>
              <a:xfrm>
                <a:off x="4295930" y="3213669"/>
                <a:ext cx="1380400" cy="1380400"/>
              </a:xfrm>
              <a:prstGeom prst="rect">
                <a:avLst/>
              </a:prstGeom>
            </p:spPr>
          </p:pic>
        </mc:Fallback>
      </mc:AlternateContent>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DA1591-53E2-9EE0-4A64-9D8D0F270CD8}"/>
              </a:ext>
            </a:extLst>
          </p:cNvPr>
          <p:cNvSpPr>
            <a:spLocks noGrp="1"/>
          </p:cNvSpPr>
          <p:nvPr>
            <p:ph type="title"/>
          </p:nvPr>
        </p:nvSpPr>
        <p:spPr>
          <a:xfrm>
            <a:off x="836679" y="723898"/>
            <a:ext cx="6002110" cy="1495425"/>
          </a:xfrm>
        </p:spPr>
        <p:txBody>
          <a:bodyPr>
            <a:normAutofit/>
          </a:bodyPr>
          <a:lstStyle/>
          <a:p>
            <a:r>
              <a:rPr lang="en-GB" sz="4000">
                <a:latin typeface="Baguet Script"/>
              </a:rPr>
              <a:t>IS IT TOO GOOD TO BE TRUE?</a:t>
            </a:r>
          </a:p>
        </p:txBody>
      </p:sp>
      <p:sp>
        <p:nvSpPr>
          <p:cNvPr id="21" name="Content Placeholder 7">
            <a:extLst>
              <a:ext uri="{FF2B5EF4-FFF2-40B4-BE49-F238E27FC236}">
                <a16:creationId xmlns:a16="http://schemas.microsoft.com/office/drawing/2014/main" id="{145C8E85-D648-7691-C6F1-3753440009EA}"/>
              </a:ext>
            </a:extLst>
          </p:cNvPr>
          <p:cNvSpPr>
            <a:spLocks noGrp="1"/>
          </p:cNvSpPr>
          <p:nvPr>
            <p:ph idx="1"/>
          </p:nvPr>
        </p:nvSpPr>
        <p:spPr>
          <a:xfrm>
            <a:off x="836680" y="2405067"/>
            <a:ext cx="6002110" cy="3729034"/>
          </a:xfrm>
        </p:spPr>
        <p:txBody>
          <a:bodyPr vert="horz" lIns="91440" tIns="45720" rIns="91440" bIns="45720" rtlCol="0" anchor="t">
            <a:normAutofit/>
          </a:bodyPr>
          <a:lstStyle/>
          <a:p>
            <a:r>
              <a:rPr lang="en-US" sz="2000"/>
              <a:t>This is a message that shows a type of scam message that people might fall for think about it is too good to be true?</a:t>
            </a:r>
          </a:p>
        </p:txBody>
      </p:sp>
      <p:pic>
        <p:nvPicPr>
          <p:cNvPr id="4" name="Content Placeholder 3" descr="A screenshot of a phone&#10;&#10;AI-generated content may be incorrect.">
            <a:extLst>
              <a:ext uri="{FF2B5EF4-FFF2-40B4-BE49-F238E27FC236}">
                <a16:creationId xmlns:a16="http://schemas.microsoft.com/office/drawing/2014/main" id="{A2F1C12D-3AF0-7DF1-332E-1F603B8175A3}"/>
              </a:ext>
            </a:extLst>
          </p:cNvPr>
          <p:cNvPicPr>
            <a:picLocks noChangeAspect="1"/>
          </p:cNvPicPr>
          <p:nvPr/>
        </p:nvPicPr>
        <p:blipFill>
          <a:blip r:embed="rId2"/>
          <a:srcRect t="30227" r="2" b="2"/>
          <a:stretch/>
        </p:blipFill>
        <p:spPr>
          <a:xfrm>
            <a:off x="7199440" y="723427"/>
            <a:ext cx="4992560" cy="6134573"/>
          </a:xfrm>
          <a:prstGeom prst="rect">
            <a:avLst/>
          </a:prstGeom>
          <a:effectLst/>
        </p:spPr>
      </p:pic>
      <p:pic>
        <p:nvPicPr>
          <p:cNvPr id="5" name="Picture 4" descr="A cartoon dog with a question mark&#10;&#10;AI-generated content may be incorrect.">
            <a:extLst>
              <a:ext uri="{FF2B5EF4-FFF2-40B4-BE49-F238E27FC236}">
                <a16:creationId xmlns:a16="http://schemas.microsoft.com/office/drawing/2014/main" id="{2844E718-7D0E-8F46-7768-340B67F36E7F}"/>
              </a:ext>
            </a:extLst>
          </p:cNvPr>
          <p:cNvPicPr>
            <a:picLocks noChangeAspect="1"/>
          </p:cNvPicPr>
          <p:nvPr/>
        </p:nvPicPr>
        <p:blipFill>
          <a:blip r:embed="rId3"/>
          <a:stretch>
            <a:fillRect/>
          </a:stretch>
        </p:blipFill>
        <p:spPr>
          <a:xfrm>
            <a:off x="1028976" y="3715303"/>
            <a:ext cx="1829352" cy="1829352"/>
          </a:xfrm>
          <a:prstGeom prst="rect">
            <a:avLst/>
          </a:prstGeom>
        </p:spPr>
      </p:pic>
    </p:spTree>
    <p:extLst>
      <p:ext uri="{BB962C8B-B14F-4D97-AF65-F5344CB8AC3E}">
        <p14:creationId xmlns:p14="http://schemas.microsoft.com/office/powerpoint/2010/main" val="1542148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1F65-5BF5-F471-B443-AB2FAA5B98EA}"/>
              </a:ext>
            </a:extLst>
          </p:cNvPr>
          <p:cNvSpPr>
            <a:spLocks noGrp="1"/>
          </p:cNvSpPr>
          <p:nvPr>
            <p:ph type="title"/>
          </p:nvPr>
        </p:nvSpPr>
        <p:spPr/>
        <p:txBody>
          <a:bodyPr/>
          <a:lstStyle/>
          <a:p>
            <a:r>
              <a:rPr lang="en-GB">
                <a:solidFill>
                  <a:schemeClr val="accent5">
                    <a:lumMod val="20000"/>
                    <a:lumOff val="80000"/>
                  </a:schemeClr>
                </a:solidFill>
                <a:latin typeface="Baguet Script"/>
              </a:rPr>
              <a:t>FAKE WEBSITES</a:t>
            </a:r>
          </a:p>
        </p:txBody>
      </p:sp>
      <p:sp>
        <p:nvSpPr>
          <p:cNvPr id="6" name="Content Placeholder 5">
            <a:extLst>
              <a:ext uri="{FF2B5EF4-FFF2-40B4-BE49-F238E27FC236}">
                <a16:creationId xmlns:a16="http://schemas.microsoft.com/office/drawing/2014/main" id="{5199E90C-F7E8-3AB0-D27D-072DB62A1037}"/>
              </a:ext>
            </a:extLst>
          </p:cNvPr>
          <p:cNvSpPr>
            <a:spLocks noGrp="1"/>
          </p:cNvSpPr>
          <p:nvPr>
            <p:ph idx="1"/>
          </p:nvPr>
        </p:nvSpPr>
        <p:spPr>
          <a:xfrm>
            <a:off x="55606" y="1825624"/>
            <a:ext cx="11061356" cy="4320447"/>
          </a:xfrm>
        </p:spPr>
        <p:txBody>
          <a:bodyPr vert="horz" lIns="91440" tIns="45720" rIns="91440" bIns="45720" rtlCol="0" anchor="t">
            <a:normAutofit/>
          </a:bodyPr>
          <a:lstStyle/>
          <a:p>
            <a:pPr marL="0" indent="0">
              <a:buNone/>
            </a:pPr>
            <a:endParaRPr lang="en-GB"/>
          </a:p>
          <a:p>
            <a:pPr marL="0" indent="0">
              <a:buNone/>
            </a:pPr>
            <a:r>
              <a:rPr lang="en-GB">
                <a:solidFill>
                  <a:schemeClr val="accent5">
                    <a:lumMod val="20000"/>
                    <a:lumOff val="80000"/>
                  </a:schemeClr>
                </a:solidFill>
                <a:latin typeface="Baguet Script"/>
              </a:rPr>
              <a:t>Don't always believe that the websites are real but sometimes you can you can tell if it's fake or not because of the name real ones normally end in .com or .co.uk if it is spelled wrong then you would probably be able</a:t>
            </a:r>
          </a:p>
          <a:p>
            <a:pPr marL="0" indent="0">
              <a:buNone/>
            </a:pPr>
            <a:r>
              <a:rPr lang="en-GB">
                <a:solidFill>
                  <a:schemeClr val="accent5">
                    <a:lumMod val="20000"/>
                    <a:lumOff val="80000"/>
                  </a:schemeClr>
                </a:solidFill>
                <a:latin typeface="Baguet Script"/>
              </a:rPr>
              <a:t>To tell as well</a:t>
            </a:r>
          </a:p>
        </p:txBody>
      </p:sp>
      <p:pic>
        <p:nvPicPr>
          <p:cNvPr id="3" name="Picture 2" descr="A cartoon of a cat holding a phone&#10;&#10;AI-generated content may be incorrect.">
            <a:extLst>
              <a:ext uri="{FF2B5EF4-FFF2-40B4-BE49-F238E27FC236}">
                <a16:creationId xmlns:a16="http://schemas.microsoft.com/office/drawing/2014/main" id="{A557B165-3638-05A1-BF24-368078DDD7A6}"/>
              </a:ext>
            </a:extLst>
          </p:cNvPr>
          <p:cNvPicPr>
            <a:picLocks noChangeAspect="1"/>
          </p:cNvPicPr>
          <p:nvPr/>
        </p:nvPicPr>
        <p:blipFill>
          <a:blip r:embed="rId2"/>
          <a:stretch>
            <a:fillRect/>
          </a:stretch>
        </p:blipFill>
        <p:spPr>
          <a:xfrm>
            <a:off x="10053399" y="4729"/>
            <a:ext cx="2143125" cy="2143125"/>
          </a:xfrm>
          <a:prstGeom prst="rect">
            <a:avLst/>
          </a:prstGeom>
        </p:spPr>
      </p:pic>
      <p:pic>
        <p:nvPicPr>
          <p:cNvPr id="4" name="Picture 3" descr="A cartoon of a cat holding a phone&#10;&#10;AI-generated content may be incorrect.">
            <a:extLst>
              <a:ext uri="{FF2B5EF4-FFF2-40B4-BE49-F238E27FC236}">
                <a16:creationId xmlns:a16="http://schemas.microsoft.com/office/drawing/2014/main" id="{CD13DBA4-70A5-2DD3-B20B-E90C623269B8}"/>
              </a:ext>
            </a:extLst>
          </p:cNvPr>
          <p:cNvPicPr>
            <a:picLocks noChangeAspect="1"/>
          </p:cNvPicPr>
          <p:nvPr/>
        </p:nvPicPr>
        <p:blipFill>
          <a:blip r:embed="rId3"/>
          <a:stretch>
            <a:fillRect/>
          </a:stretch>
        </p:blipFill>
        <p:spPr>
          <a:xfrm>
            <a:off x="9839186" y="3984818"/>
            <a:ext cx="1828800" cy="2495550"/>
          </a:xfrm>
          <a:prstGeom prst="rect">
            <a:avLst/>
          </a:prstGeom>
        </p:spPr>
      </p:pic>
      <p:pic>
        <p:nvPicPr>
          <p:cNvPr id="7" name="Picture 6" descr="A cartoon of a dog holding a cell phone&#10;&#10;AI-generated content may be incorrect.">
            <a:extLst>
              <a:ext uri="{FF2B5EF4-FFF2-40B4-BE49-F238E27FC236}">
                <a16:creationId xmlns:a16="http://schemas.microsoft.com/office/drawing/2014/main" id="{DF91238C-71A0-AEBC-9BDF-F614B1372EB9}"/>
              </a:ext>
            </a:extLst>
          </p:cNvPr>
          <p:cNvPicPr>
            <a:picLocks noChangeAspect="1"/>
          </p:cNvPicPr>
          <p:nvPr/>
        </p:nvPicPr>
        <p:blipFill>
          <a:blip r:embed="rId4"/>
          <a:stretch>
            <a:fillRect/>
          </a:stretch>
        </p:blipFill>
        <p:spPr>
          <a:xfrm>
            <a:off x="6547402" y="4151589"/>
            <a:ext cx="1714500" cy="2657475"/>
          </a:xfrm>
          <a:prstGeom prst="rect">
            <a:avLst/>
          </a:prstGeom>
        </p:spPr>
      </p:pic>
    </p:spTree>
    <p:extLst>
      <p:ext uri="{BB962C8B-B14F-4D97-AF65-F5344CB8AC3E}">
        <p14:creationId xmlns:p14="http://schemas.microsoft.com/office/powerpoint/2010/main" val="2373960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6A7115-E772-9825-87E9-015025190F58}"/>
              </a:ext>
            </a:extLst>
          </p:cNvPr>
          <p:cNvSpPr>
            <a:spLocks noGrp="1"/>
          </p:cNvSpPr>
          <p:nvPr>
            <p:ph type="title"/>
          </p:nvPr>
        </p:nvSpPr>
        <p:spPr>
          <a:xfrm>
            <a:off x="761803" y="350196"/>
            <a:ext cx="4646904" cy="1624520"/>
          </a:xfrm>
        </p:spPr>
        <p:txBody>
          <a:bodyPr anchor="ctr">
            <a:normAutofit/>
          </a:bodyPr>
          <a:lstStyle/>
          <a:p>
            <a:r>
              <a:rPr lang="en-GB" sz="3100">
                <a:solidFill>
                  <a:schemeClr val="accent4">
                    <a:lumMod val="20000"/>
                    <a:lumOff val="80000"/>
                  </a:schemeClr>
                </a:solidFill>
                <a:latin typeface="Baguet Script"/>
              </a:rPr>
              <a:t>CALLS/TEXTS/EMAILS FROM RANDOM NUMBERS</a:t>
            </a:r>
          </a:p>
        </p:txBody>
      </p:sp>
      <p:sp>
        <p:nvSpPr>
          <p:cNvPr id="3" name="Content Placeholder 2">
            <a:extLst>
              <a:ext uri="{FF2B5EF4-FFF2-40B4-BE49-F238E27FC236}">
                <a16:creationId xmlns:a16="http://schemas.microsoft.com/office/drawing/2014/main" id="{05376B79-5C91-7C97-CED7-A0479626C208}"/>
              </a:ext>
            </a:extLst>
          </p:cNvPr>
          <p:cNvSpPr>
            <a:spLocks noGrp="1"/>
          </p:cNvSpPr>
          <p:nvPr>
            <p:ph idx="1"/>
          </p:nvPr>
        </p:nvSpPr>
        <p:spPr>
          <a:xfrm>
            <a:off x="761802" y="2743200"/>
            <a:ext cx="4646905" cy="3613149"/>
          </a:xfrm>
        </p:spPr>
        <p:txBody>
          <a:bodyPr vert="horz" lIns="91440" tIns="45720" rIns="91440" bIns="45720" rtlCol="0" anchor="ctr">
            <a:normAutofit/>
          </a:bodyPr>
          <a:lstStyle/>
          <a:p>
            <a:pPr marL="0" indent="0">
              <a:buNone/>
            </a:pPr>
            <a:r>
              <a:rPr lang="en-GB" sz="2000">
                <a:solidFill>
                  <a:schemeClr val="accent4">
                    <a:lumMod val="20000"/>
                    <a:lumOff val="80000"/>
                  </a:schemeClr>
                </a:solidFill>
                <a:latin typeface="Baguet Script"/>
              </a:rPr>
              <a:t>Have you ever received a random text from a number you don't know?</a:t>
            </a:r>
          </a:p>
          <a:p>
            <a:pPr marL="0" indent="0">
              <a:buNone/>
            </a:pPr>
            <a:r>
              <a:rPr lang="en-GB" sz="2000">
                <a:solidFill>
                  <a:schemeClr val="accent4">
                    <a:lumMod val="20000"/>
                    <a:lumOff val="80000"/>
                  </a:schemeClr>
                </a:solidFill>
                <a:latin typeface="Baguet Script"/>
              </a:rPr>
              <a:t>IF you have make sure to </a:t>
            </a:r>
          </a:p>
          <a:p>
            <a:pPr marL="0" indent="0">
              <a:buNone/>
            </a:pPr>
            <a:r>
              <a:rPr lang="en-GB" sz="2000">
                <a:solidFill>
                  <a:schemeClr val="accent4">
                    <a:lumMod val="20000"/>
                    <a:lumOff val="80000"/>
                  </a:schemeClr>
                </a:solidFill>
                <a:latin typeface="Baguet Script"/>
              </a:rPr>
              <a:t>.REPORT</a:t>
            </a:r>
          </a:p>
          <a:p>
            <a:pPr marL="0" indent="0">
              <a:buNone/>
            </a:pPr>
            <a:r>
              <a:rPr lang="en-GB" sz="2000">
                <a:solidFill>
                  <a:schemeClr val="accent4">
                    <a:lumMod val="20000"/>
                    <a:lumOff val="80000"/>
                  </a:schemeClr>
                </a:solidFill>
                <a:latin typeface="Baguet Script"/>
              </a:rPr>
              <a:t>.BLOCK</a:t>
            </a:r>
          </a:p>
          <a:p>
            <a:pPr marL="0" indent="0">
              <a:buNone/>
            </a:pPr>
            <a:r>
              <a:rPr lang="en-GB" sz="2000">
                <a:solidFill>
                  <a:schemeClr val="accent4">
                    <a:lumMod val="20000"/>
                    <a:lumOff val="80000"/>
                  </a:schemeClr>
                </a:solidFill>
                <a:latin typeface="Baguet Script"/>
              </a:rPr>
              <a:t>AND DELETE NUMBER</a:t>
            </a:r>
          </a:p>
        </p:txBody>
      </p:sp>
      <p:pic>
        <p:nvPicPr>
          <p:cNvPr id="4" name="Picture 3" descr="A cartoon of a rabbit with question marks above it&#10;&#10;AI-generated content may be incorrect.">
            <a:extLst>
              <a:ext uri="{FF2B5EF4-FFF2-40B4-BE49-F238E27FC236}">
                <a16:creationId xmlns:a16="http://schemas.microsoft.com/office/drawing/2014/main" id="{F508A962-20DF-0DC2-AE79-009AB961359E}"/>
              </a:ext>
            </a:extLst>
          </p:cNvPr>
          <p:cNvPicPr>
            <a:picLocks noChangeAspect="1"/>
          </p:cNvPicPr>
          <p:nvPr/>
        </p:nvPicPr>
        <p:blipFill>
          <a:blip r:embed="rId2"/>
          <a:srcRect l="4061" r="1643" b="-1"/>
          <a:stretch/>
        </p:blipFill>
        <p:spPr>
          <a:xfrm>
            <a:off x="6096000" y="1"/>
            <a:ext cx="6102825" cy="6858000"/>
          </a:xfrm>
          <a:prstGeom prst="rect">
            <a:avLst/>
          </a:prstGeom>
        </p:spPr>
      </p:pic>
    </p:spTree>
    <p:extLst>
      <p:ext uri="{BB962C8B-B14F-4D97-AF65-F5344CB8AC3E}">
        <p14:creationId xmlns:p14="http://schemas.microsoft.com/office/powerpoint/2010/main" val="2106677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d57baed-2594-4fbb-b2b1-410f5f93ee21">
      <Terms xmlns="http://schemas.microsoft.com/office/infopath/2007/PartnerControls"/>
    </lcf76f155ced4ddcb4097134ff3c332f>
    <TaxCatchAll xmlns="fc685511-a259-47e6-b6e9-2a5f3d0b048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7930352CDFA744792E7F8690D380A3A" ma:contentTypeVersion="13" ma:contentTypeDescription="Create a new document." ma:contentTypeScope="" ma:versionID="152960a69b426f0d6b157c8cf7806d00">
  <xsd:schema xmlns:xsd="http://www.w3.org/2001/XMLSchema" xmlns:xs="http://www.w3.org/2001/XMLSchema" xmlns:p="http://schemas.microsoft.com/office/2006/metadata/properties" xmlns:ns2="fd57baed-2594-4fbb-b2b1-410f5f93ee21" xmlns:ns3="fc685511-a259-47e6-b6e9-2a5f3d0b048e" targetNamespace="http://schemas.microsoft.com/office/2006/metadata/properties" ma:root="true" ma:fieldsID="878b0f0cf26c66aa27fdeadd4556c8f6" ns2:_="" ns3:_="">
    <xsd:import namespace="fd57baed-2594-4fbb-b2b1-410f5f93ee21"/>
    <xsd:import namespace="fc685511-a259-47e6-b6e9-2a5f3d0b04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57baed-2594-4fbb-b2b1-410f5f93ee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685511-a259-47e6-b6e9-2a5f3d0b048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d738ffcf-3d4c-4e7f-9f62-b71da37eab46}" ma:internalName="TaxCatchAll" ma:showField="CatchAllData" ma:web="fc685511-a259-47e6-b6e9-2a5f3d0b04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5F1C25-E456-4A01-A8D2-1108675CDF02}">
  <ds:schemaRefs>
    <ds:schemaRef ds:uri="fc685511-a259-47e6-b6e9-2a5f3d0b048e"/>
    <ds:schemaRef ds:uri="fd57baed-2594-4fbb-b2b1-410f5f93ee2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313B87A-C400-4FD5-B5AF-0CE9F5B64522}">
  <ds:schemaRefs>
    <ds:schemaRef ds:uri="fc685511-a259-47e6-b6e9-2a5f3d0b048e"/>
    <ds:schemaRef ds:uri="fd57baed-2594-4fbb-b2b1-410f5f93ee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FE027C2-2678-4F03-8740-D9F3249B0A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4</Slides>
  <Notes>0</Notes>
  <HiddenSlides>0</HiddenSlide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Fake scams</vt:lpstr>
      <vt:lpstr>IS IT TOO GOOD TO BE TRUE?</vt:lpstr>
      <vt:lpstr>FAKE WEBSITES</vt:lpstr>
      <vt:lpstr>CALLS/TEXTS/EMAILS FROM RANDOM NUMBERS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cp:revision>
  <dcterms:created xsi:type="dcterms:W3CDTF">2025-02-11T14:11:38Z</dcterms:created>
  <dcterms:modified xsi:type="dcterms:W3CDTF">2025-02-11T19:03:58Z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0x010100D7930352CDFA744792E7F8690D380A3A</vt:lpwstr>
  </property>
  <property fmtid="{D5CDD505-2E9C-101B-9397-08002B2CF9AE}" pid="3" name="MediaServiceImageTags">
    <vt:lpwstr/>
  </property>
</Properties>
</file>