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5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CE9ADC-BAF0-ADF2-CBAB-E92F30ECD280}" v="460" dt="2025-02-11T15:03:57.875"/>
    <p1510:client id="{83CB8CF1-0DA2-8FEC-AF1F-F718E3BFCAE8}" v="220" dt="2025-02-11T14:20:27.848"/>
    <p1510:client id="{D16FE9D4-0174-03EF-556B-6B7BF8875258}" v="54" dt="2025-02-11T14:30:56.578"/>
    <p1510:client id="{FE6C1A55-D7CC-FC35-F1DB-81F79A2B6E0C}" v="138" dt="2025-02-11T14:36:00.2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DE6C8-AB1D-4204-BC9C-3366B0BF04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4088" y="889820"/>
            <a:ext cx="9989574" cy="3598606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7B9009-EE50-4EE5-B6EB-CD6EC83D3F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4088" y="4488426"/>
            <a:ext cx="6991776" cy="13027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C8667E-058A-436F-B8EA-5B3A99D4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80305-1AD7-482D-BFFD-6CDB83AB39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762A1-52E9-402D-B65E-DF193E44C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0465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7CA6-BFD9-4CB1-8892-F6B062E82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A8C3-9C0C-4E52-9A62-E4DB159E6B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3EC35-E02F-41FF-9232-F90692A90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D13D38-5DF1-443B-8A12-71E834FDC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5E644A-4A37-4757-9809-5B035E28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23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E6578B-CD85-4BF1-A729-E8E8079B5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383" y="1709738"/>
            <a:ext cx="10632067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448C1-C13F-4826-8347-EEB00A664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5383" y="4589463"/>
            <a:ext cx="10632067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06546A-957F-4C4D-9744-1177AD258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DB149C-CC63-4E3A-A83D-EF637EB5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B94775-7982-41EC-B584-D51224D38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389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E4BD8-507D-48E4-A624-F16A741C3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0A07E4-3A39-457C-A059-7DFB6039D9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04088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141E17-47CE-4A78-B0FA-0E9786DA67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1344" y="2221992"/>
            <a:ext cx="5212080" cy="37398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F02C13-D3ED-4044-9716-F29D79A18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2/11/2025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34AD-FB29-4355-B5CF-85E61B4F3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5AA154-790C-4774-9C21-8C543E73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266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7DD35-7673-4F88-86B0-634883B5E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7" y="929147"/>
            <a:ext cx="10689336" cy="79845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820D7-3E0B-47C6-A583-C4C839C5AF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4088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39A7B-97D5-400F-B802-A0FF28FE9F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4088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E0ECA2-DBF1-4681-9DFA-93AFD1B371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1344" y="1756538"/>
            <a:ext cx="5212080" cy="657225"/>
          </a:xfrm>
        </p:spPr>
        <p:txBody>
          <a:bodyPr anchor="b">
            <a:normAutofit/>
          </a:bodyPr>
          <a:lstStyle>
            <a:lvl1pPr marL="0" indent="0">
              <a:buNone/>
              <a:defRPr sz="1600" b="1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90EBBBB-517F-4ED7-9E51-CF0F7590B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1344" y="2442702"/>
            <a:ext cx="5212080" cy="35191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511B5C7-1E37-478F-B4B0-C7202FFE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2/11/2025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53F7EF-507C-4CB3-86C5-8B34FFFC1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8E3DEA6-E4EB-4C2A-8B4F-55EC965B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787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32964-A933-4B98-A141-A4B316DAF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684C9D-23DA-42B0-9DD3-7592F72E8D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2/11/2025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F8F05-876F-49D8-AE30-5BB2A91EC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3D20DA-9260-4577-BB51-789570A2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046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2C1F24-E0A1-45A7-8EF5-92CD97993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2/11/2025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021C19-210E-46B0-9036-5D8AECC92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880FEF-487E-44DF-8615-DF2210419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04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68EE-74C8-43A6-90BC-2DDD965CF6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9848"/>
            <a:ext cx="4093599" cy="131673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C35AC-CAE3-48CF-A3E4-A075C9FDD7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69848"/>
            <a:ext cx="6172200" cy="47912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9D03EA-5FAD-4609-A2B8-624E426847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1176"/>
            <a:ext cx="4093599" cy="331927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58D2EA-2191-4216-B64D-067BDFE12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2/11/2025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042128-DAB4-481C-BEE6-3523E8E88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50E382-C500-4A4C-A7C6-43860383A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387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E98B-EACF-4251-A8AF-0D9EDD17C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1066800"/>
            <a:ext cx="4103431" cy="131752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05F473-761A-4002-AF70-9FF878D01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6800"/>
            <a:ext cx="6172200" cy="4794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0C2E6A-F834-4540-BB00-E13CB45DC3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04088" y="2552700"/>
            <a:ext cx="4103431" cy="33162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C38EAB-AD63-415C-B263-BA1D8FBE3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2/11/2025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2E5541-B6DE-45E8-BCFE-0DFC4F57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B78D45-289B-46AF-8CB9-E6150BEA1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784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359C1-C098-4BF4-A55D-782F4E606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D343C7E-1E8B-4D38-9B81-1AA2A8978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70B00-53AE-4D3F-91BE-A8D789ED9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47FC7-8124-4F70-A849-B6BCC5189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7CEBE4-50DC-47DB-B699-CCC024336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226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18279-D3B8-4C6A-AB74-9DE3777712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242322" y="997974"/>
            <a:ext cx="2349043" cy="49849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8F733C-9309-4197-BACA-207CDC893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8927" y="997973"/>
            <a:ext cx="8473395" cy="49849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CD4D0-5BE6-412D-B08B-5DFFD5935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021651-B786-4A39-A10F-F5231D0A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04D2D-9379-40DE-9F45-3004BE54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514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362AC-B59F-4AC7-B279-57DDD533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635" y="914400"/>
            <a:ext cx="10691265" cy="13075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042DB-75BD-4EC1-B6D9-8A72EF940C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5" y="2221992"/>
            <a:ext cx="10691265" cy="37398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D1378-7C96-4079-B44C-3D86B46575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69448" y="6356350"/>
            <a:ext cx="25495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E31BA835-12AC-4E8F-955A-EA3F4DE2791F}" type="datetime1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9B6B78-577F-43F5-BAEE-BF72484C98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04088" y="6356350"/>
            <a:ext cx="45397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C75B8-AF8F-4D8A-9B3D-D1951A64BA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19012" y="6356350"/>
            <a:ext cx="67235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64F9B95-9045-48D2-B9F3-2927E98F54AA}"/>
              </a:ext>
            </a:extLst>
          </p:cNvPr>
          <p:cNvCxnSpPr>
            <a:cxnSpLocks/>
          </p:cNvCxnSpPr>
          <p:nvPr/>
        </p:nvCxnSpPr>
        <p:spPr>
          <a:xfrm>
            <a:off x="800100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85AA86F-6A4D-4BCB-A045-D992CDC2959B}"/>
              </a:ext>
            </a:extLst>
          </p:cNvPr>
          <p:cNvCxnSpPr>
            <a:cxnSpLocks/>
          </p:cNvCxnSpPr>
          <p:nvPr/>
        </p:nvCxnSpPr>
        <p:spPr>
          <a:xfrm>
            <a:off x="800100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2928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88" r:id="rId6"/>
    <p:sldLayoutId id="2147483684" r:id="rId7"/>
    <p:sldLayoutId id="2147483685" r:id="rId8"/>
    <p:sldLayoutId id="2147483686" r:id="rId9"/>
    <p:sldLayoutId id="2147483687" r:id="rId10"/>
    <p:sldLayoutId id="2147483689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cap="all" spc="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@netflix.payyourfee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EECA69B-4C2A-7F31-8019-E90DB3BD49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F3CE27-9715-9F41-5C3B-8A2C2A8C1B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092" t="29025" r="-7" b="278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57DEAC1-B3AA-6569-0A44-A191DF2F3C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486401"/>
            <a:ext cx="12191999" cy="1371600"/>
          </a:xfrm>
          <a:prstGeom prst="rect">
            <a:avLst/>
          </a:prstGeom>
          <a:solidFill>
            <a:schemeClr val="bg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sto M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" y="5715007"/>
            <a:ext cx="7983070" cy="958655"/>
          </a:xfrm>
          <a:ln>
            <a:noFill/>
          </a:ln>
        </p:spPr>
        <p:txBody>
          <a:bodyPr anchor="ctr">
            <a:normAutofit/>
          </a:bodyPr>
          <a:lstStyle/>
          <a:p>
            <a:r>
              <a:rPr lang="en-GB" sz="3600"/>
              <a:t>Online Safety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03110" y="5715007"/>
            <a:ext cx="3633533" cy="95865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GB" sz="1800"/>
              <a:t>Scams and what they look like + tips 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EF92585-7A99-6108-9663-8C5903274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39728E-8AA2-29C2-D8CD-E78F5AEE7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823" y="2109493"/>
            <a:ext cx="4265763" cy="1441776"/>
          </a:xfrm>
        </p:spPr>
        <p:txBody>
          <a:bodyPr anchor="t">
            <a:normAutofit fontScale="90000"/>
          </a:bodyPr>
          <a:lstStyle/>
          <a:p>
            <a:r>
              <a:rPr lang="en-GB"/>
              <a:t>HOW TO STAY SAFE ON YOUR DEVICE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81D8BE-8F79-80BF-98F0-D6B64A9EA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71353" y="2200490"/>
            <a:ext cx="5269831" cy="3445399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GB"/>
              <a:t>If you get any calls/texts from random numbers that are not in your </a:t>
            </a:r>
            <a:r>
              <a:rPr lang="en-GB" err="1"/>
              <a:t>contacts,make</a:t>
            </a:r>
            <a:r>
              <a:rPr lang="en-GB"/>
              <a:t> sure to delete them</a:t>
            </a:r>
            <a:endParaRPr lang="en-US"/>
          </a:p>
          <a:p>
            <a:r>
              <a:rPr lang="en-GB"/>
              <a:t>make sure to remember that if things are too good to be true, they most likely to be a scam</a:t>
            </a:r>
          </a:p>
          <a:p>
            <a:r>
              <a:rPr lang="en-GB"/>
              <a:t>If you get emails/ voicemails from people you don't know, always tell a trusted adult or block them</a:t>
            </a:r>
            <a:endParaRPr lang="en-GB" err="1"/>
          </a:p>
          <a:p>
            <a:pPr marL="0" indent="0">
              <a:buNone/>
            </a:pPr>
            <a:r>
              <a:rPr lang="en-GB"/>
              <a:t>  </a:t>
            </a:r>
          </a:p>
        </p:txBody>
      </p:sp>
    </p:spTree>
    <p:extLst>
      <p:ext uri="{BB962C8B-B14F-4D97-AF65-F5344CB8AC3E}">
        <p14:creationId xmlns:p14="http://schemas.microsoft.com/office/powerpoint/2010/main" val="3757618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F9B45-859B-BE70-9CF5-F14460C35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SCAM EXAMPLES  THAT ARE COMMON </a:t>
            </a:r>
          </a:p>
        </p:txBody>
      </p:sp>
      <p:pic>
        <p:nvPicPr>
          <p:cNvPr id="4" name="Content Placeholder 3" descr="Scam Text Message Examples and How to ...">
            <a:extLst>
              <a:ext uri="{FF2B5EF4-FFF2-40B4-BE49-F238E27FC236}">
                <a16:creationId xmlns:a16="http://schemas.microsoft.com/office/drawing/2014/main" id="{FAAEBC24-ADDE-0088-3738-DC8ED38D61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6864" y="2619427"/>
            <a:ext cx="4040402" cy="2049162"/>
          </a:xfrm>
        </p:spPr>
      </p:pic>
      <p:pic>
        <p:nvPicPr>
          <p:cNvPr id="5" name="Picture 4" descr="Fake Text Message Scam ...">
            <a:extLst>
              <a:ext uri="{FF2B5EF4-FFF2-40B4-BE49-F238E27FC236}">
                <a16:creationId xmlns:a16="http://schemas.microsoft.com/office/drawing/2014/main" id="{9C549E76-856B-7081-811E-9DDD91144C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9150" y="2632118"/>
            <a:ext cx="3778078" cy="2046844"/>
          </a:xfrm>
          <a:prstGeom prst="rect">
            <a:avLst/>
          </a:prstGeom>
        </p:spPr>
      </p:pic>
      <p:pic>
        <p:nvPicPr>
          <p:cNvPr id="6" name="Picture 5" descr="Typical online scams to look out for ...">
            <a:extLst>
              <a:ext uri="{FF2B5EF4-FFF2-40B4-BE49-F238E27FC236}">
                <a16:creationId xmlns:a16="http://schemas.microsoft.com/office/drawing/2014/main" id="{719DD687-1F48-4156-A438-C557D580AC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5764" y="1269456"/>
            <a:ext cx="1882861" cy="2113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828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87A7D-C46C-5CD6-54F5-06A2932BB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TALKING TO  TRUSTED ADULTS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643D52-E07F-EA30-65DF-40AC3646DF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IT IS VERY IMPORTANT TO HAVE SOMEONE TO TALK TO</a:t>
            </a:r>
          </a:p>
          <a:p>
            <a:r>
              <a:rPr lang="en-GB"/>
              <a:t>IT CAN BE A CARER OR SOMEONE IN YOUR FAMILY OR EVEN A FRIEND</a:t>
            </a:r>
          </a:p>
          <a:p>
            <a:r>
              <a:rPr lang="en-GB"/>
              <a:t>JUST MAKE SURE TO ALWAYS DOUBLE CHECK BEFORE PRESSING DOWN ON A BUTTON OR LINK</a:t>
            </a:r>
          </a:p>
          <a:p>
            <a:r>
              <a:rPr lang="en-GB"/>
              <a:t>IF YOU FEEL UNCOMFORTABLE, NEVER PRESS THE LIN AS IT COULD TAKE AWAY PERSONAL INFORMATION!</a:t>
            </a:r>
          </a:p>
          <a:p>
            <a:r>
              <a:rPr lang="en-GB"/>
              <a:t>STAY SAFE</a:t>
            </a:r>
          </a:p>
        </p:txBody>
      </p:sp>
    </p:spTree>
    <p:extLst>
      <p:ext uri="{BB962C8B-B14F-4D97-AF65-F5344CB8AC3E}">
        <p14:creationId xmlns:p14="http://schemas.microsoft.com/office/powerpoint/2010/main" val="1602861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99F9F-1EE7-ED18-D1F0-C2BAE1DA5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PERSONAL INFORMATION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D6D0B1-580E-6A6B-EEAC-7F563DE098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NEVER share personal info such as date of birth, </a:t>
            </a:r>
            <a:r>
              <a:rPr lang="en-GB" err="1"/>
              <a:t>address,debit</a:t>
            </a:r>
            <a:r>
              <a:rPr lang="en-GB"/>
              <a:t> card number ,phone numbers and email addresses </a:t>
            </a:r>
          </a:p>
          <a:p>
            <a:r>
              <a:rPr lang="en-GB"/>
              <a:t>Don't give anything away when pressing links from online </a:t>
            </a:r>
            <a:r>
              <a:rPr lang="en-GB" err="1"/>
              <a:t>shoppping</a:t>
            </a:r>
            <a:r>
              <a:rPr lang="en-GB"/>
              <a:t> you've never heard about </a:t>
            </a:r>
          </a:p>
          <a:p>
            <a:endParaRPr lang="en-GB"/>
          </a:p>
          <a:p>
            <a:r>
              <a:rPr lang="en-GB"/>
              <a:t>Don't give your name or age away when playing online games!</a:t>
            </a:r>
          </a:p>
        </p:txBody>
      </p:sp>
    </p:spTree>
    <p:extLst>
      <p:ext uri="{BB962C8B-B14F-4D97-AF65-F5344CB8AC3E}">
        <p14:creationId xmlns:p14="http://schemas.microsoft.com/office/powerpoint/2010/main" val="479838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CD8FA-8D88-5799-8FEC-26EDE2DA6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SMART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3EB318-851B-A38E-9AF0-1B6BA42789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Safe. Don't talk to anyone you do not know</a:t>
            </a:r>
          </a:p>
          <a:p>
            <a:r>
              <a:rPr lang="en-GB"/>
              <a:t>Meet. NEVER agree to meet someone you don't know or ever give your house address</a:t>
            </a:r>
          </a:p>
          <a:p>
            <a:r>
              <a:rPr lang="en-GB"/>
              <a:t>Accepting. Accept that not everything that you read and do not accept offers</a:t>
            </a:r>
          </a:p>
          <a:p>
            <a:r>
              <a:rPr lang="en-GB"/>
              <a:t>Reliable. Do not rely on everything you see on the internet </a:t>
            </a:r>
          </a:p>
          <a:p>
            <a:r>
              <a:rPr lang="en-GB"/>
              <a:t>Tell a trusted adult </a:t>
            </a:r>
          </a:p>
          <a:p>
            <a:r>
              <a:rPr lang="en-GB"/>
              <a:t>SMART</a:t>
            </a:r>
          </a:p>
        </p:txBody>
      </p:sp>
    </p:spTree>
    <p:extLst>
      <p:ext uri="{BB962C8B-B14F-4D97-AF65-F5344CB8AC3E}">
        <p14:creationId xmlns:p14="http://schemas.microsoft.com/office/powerpoint/2010/main" val="3452859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87DC0-D91A-A4C2-3137-9CE6C055C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BE safe!!!</a:t>
            </a:r>
          </a:p>
        </p:txBody>
      </p:sp>
      <p:pic>
        <p:nvPicPr>
          <p:cNvPr id="4" name="Content Placeholder 3" descr="Woodford Primary School - E-Safety">
            <a:extLst>
              <a:ext uri="{FF2B5EF4-FFF2-40B4-BE49-F238E27FC236}">
                <a16:creationId xmlns:a16="http://schemas.microsoft.com/office/drawing/2014/main" id="{854E1C8B-8094-2476-2EB7-54AE1088AD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08135" y="1055918"/>
            <a:ext cx="2543175" cy="1800225"/>
          </a:xfrm>
        </p:spPr>
      </p:pic>
      <p:pic>
        <p:nvPicPr>
          <p:cNvPr id="5" name="Picture 4" descr="Hampshire Police and Crime Commissioner">
            <a:extLst>
              <a:ext uri="{FF2B5EF4-FFF2-40B4-BE49-F238E27FC236}">
                <a16:creationId xmlns:a16="http://schemas.microsoft.com/office/drawing/2014/main" id="{25EC3E69-F689-272C-505F-A3E80C23FE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2770" y="1056554"/>
            <a:ext cx="2619375" cy="1743075"/>
          </a:xfrm>
          <a:prstGeom prst="rect">
            <a:avLst/>
          </a:prstGeom>
        </p:spPr>
      </p:pic>
      <p:pic>
        <p:nvPicPr>
          <p:cNvPr id="6" name="Picture 5" descr="Online safety poster | LearnEnglish Teens">
            <a:extLst>
              <a:ext uri="{FF2B5EF4-FFF2-40B4-BE49-F238E27FC236}">
                <a16:creationId xmlns:a16="http://schemas.microsoft.com/office/drawing/2014/main" id="{43F9C5B3-3E50-B8CB-229B-143F333E6E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4083" y="1948606"/>
            <a:ext cx="1914525" cy="2390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136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81F41-B5A7-9943-974A-AAD245745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EXAMPLE OF A SCAM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3BBDAD-BFDA-399B-02F7-A11A6EEFD3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YOU NEED TO UPDATE YOUR NETFLIX PAYMENT!</a:t>
            </a:r>
          </a:p>
          <a:p>
            <a:r>
              <a:rPr lang="en-GB"/>
              <a:t>CLICK THE KINK BELOW TO PAY YOUR FEE </a:t>
            </a:r>
          </a:p>
          <a:p>
            <a:pPr marL="0" indent="0">
              <a:buNone/>
            </a:pPr>
            <a:r>
              <a:rPr lang="en-GB"/>
              <a:t>   </a:t>
            </a:r>
            <a:r>
              <a:rPr lang="en-GB">
                <a:hlinkClick r:id="rId2"/>
              </a:rPr>
              <a:t>https://@netflix.payyourfee.com</a:t>
            </a:r>
            <a:r>
              <a:rPr lang="en-GB"/>
              <a:t> </a:t>
            </a:r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r>
              <a:rPr lang="en-GB"/>
              <a:t>NEVER PRESS UNKNOWN LINK!</a:t>
            </a:r>
          </a:p>
          <a:p>
            <a:pPr marL="0" indent="0">
              <a:buNone/>
            </a:pPr>
            <a:endParaRPr lang="en-GB"/>
          </a:p>
          <a:p>
            <a:pPr marL="0" indent="0">
              <a:buNone/>
            </a:pPr>
            <a:endParaRPr lang="en-GB"/>
          </a:p>
        </p:txBody>
      </p:sp>
      <p:pic>
        <p:nvPicPr>
          <p:cNvPr id="4" name="Picture 3" descr="Netflix users warned against convincing ...">
            <a:extLst>
              <a:ext uri="{FF2B5EF4-FFF2-40B4-BE49-F238E27FC236}">
                <a16:creationId xmlns:a16="http://schemas.microsoft.com/office/drawing/2014/main" id="{8D263F0B-C0AB-0BFA-A635-1235D63D8E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2989" y="1059440"/>
            <a:ext cx="3506931" cy="1841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65629"/>
      </p:ext>
    </p:extLst>
  </p:cSld>
  <p:clrMapOvr>
    <a:masterClrMapping/>
  </p:clrMapOvr>
</p:sld>
</file>

<file path=ppt/theme/theme1.xml><?xml version="1.0" encoding="utf-8"?>
<a:theme xmlns:a="http://schemas.openxmlformats.org/drawingml/2006/main" name="ChronicleVTI">
  <a:themeElements>
    <a:clrScheme name="AnalogousFromLightSeedRightStep">
      <a:dk1>
        <a:srgbClr val="000000"/>
      </a:dk1>
      <a:lt1>
        <a:srgbClr val="FFFFFF"/>
      </a:lt1>
      <a:dk2>
        <a:srgbClr val="41243A"/>
      </a:dk2>
      <a:lt2>
        <a:srgbClr val="E2E8E3"/>
      </a:lt2>
      <a:accent1>
        <a:srgbClr val="EC70D1"/>
      </a:accent1>
      <a:accent2>
        <a:srgbClr val="E85188"/>
      </a:accent2>
      <a:accent3>
        <a:srgbClr val="EC7770"/>
      </a:accent3>
      <a:accent4>
        <a:srgbClr val="E68E40"/>
      </a:accent4>
      <a:accent5>
        <a:srgbClr val="AFA44F"/>
      </a:accent5>
      <a:accent6>
        <a:srgbClr val="8DB03D"/>
      </a:accent6>
      <a:hlink>
        <a:srgbClr val="568E62"/>
      </a:hlink>
      <a:folHlink>
        <a:srgbClr val="7F7F7F"/>
      </a:folHlink>
    </a:clrScheme>
    <a:fontScheme name="Univers Calisto">
      <a:majorFont>
        <a:latin typeface="Univers Condensed"/>
        <a:ea typeface=""/>
        <a:cs typeface=""/>
      </a:majorFont>
      <a:minorFont>
        <a:latin typeface="Calisto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 w="12700" cap="flat" cmpd="sng" algn="ctr">
          <a:noFill/>
          <a:prstDash val="solid"/>
          <a:miter lim="800000"/>
        </a:ln>
        <a:effectLst/>
        <a:extLst>
          <a:ext uri="{91240B29-F687-4F45-9708-019B960494DF}">
            <a14:hiddenLine xmlns:a14="http://schemas.microsoft.com/office/drawing/2010/main"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14:hiddenLine>
          </a:ext>
        </a:ex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hronicleVTI" id="{508E4D90-5116-4BF0-876B-3F422DD1F65F}" vid="{AA21DC3D-92A8-43A4-8358-ED428371CD5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930352CDFA744792E7F8690D380A3A" ma:contentTypeVersion="13" ma:contentTypeDescription="Create a new document." ma:contentTypeScope="" ma:versionID="152960a69b426f0d6b157c8cf7806d00">
  <xsd:schema xmlns:xsd="http://www.w3.org/2001/XMLSchema" xmlns:xs="http://www.w3.org/2001/XMLSchema" xmlns:p="http://schemas.microsoft.com/office/2006/metadata/properties" xmlns:ns2="fd57baed-2594-4fbb-b2b1-410f5f93ee21" xmlns:ns3="fc685511-a259-47e6-b6e9-2a5f3d0b048e" targetNamespace="http://schemas.microsoft.com/office/2006/metadata/properties" ma:root="true" ma:fieldsID="878b0f0cf26c66aa27fdeadd4556c8f6" ns2:_="" ns3:_="">
    <xsd:import namespace="fd57baed-2594-4fbb-b2b1-410f5f93ee21"/>
    <xsd:import namespace="fc685511-a259-47e6-b6e9-2a5f3d0b048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57baed-2594-4fbb-b2b1-410f5f93ee2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5f55a224-095f-4da9-9687-d73f269d84a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685511-a259-47e6-b6e9-2a5f3d0b048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d738ffcf-3d4c-4e7f-9f62-b71da37eab46}" ma:internalName="TaxCatchAll" ma:showField="CatchAllData" ma:web="fc685511-a259-47e6-b6e9-2a5f3d0b048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d57baed-2594-4fbb-b2b1-410f5f93ee21">
      <Terms xmlns="http://schemas.microsoft.com/office/infopath/2007/PartnerControls"/>
    </lcf76f155ced4ddcb4097134ff3c332f>
    <TaxCatchAll xmlns="fc685511-a259-47e6-b6e9-2a5f3d0b048e" xsi:nil="true"/>
  </documentManagement>
</p:properties>
</file>

<file path=customXml/itemProps1.xml><?xml version="1.0" encoding="utf-8"?>
<ds:datastoreItem xmlns:ds="http://schemas.openxmlformats.org/officeDocument/2006/customXml" ds:itemID="{5612C835-8E86-414A-AB39-1A4D9432C1D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B7179AA-5042-4D03-9E5B-F035ADF5E432}">
  <ds:schemaRefs>
    <ds:schemaRef ds:uri="fc685511-a259-47e6-b6e9-2a5f3d0b048e"/>
    <ds:schemaRef ds:uri="fd57baed-2594-4fbb-b2b1-410f5f93ee2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FED8F7E-85D7-4036-8BC6-B66B30A69BCB}">
  <ds:schemaRefs>
    <ds:schemaRef ds:uri="fc685511-a259-47e6-b6e9-2a5f3d0b048e"/>
    <ds:schemaRef ds:uri="fd57baed-2594-4fbb-b2b1-410f5f93ee21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8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ChronicleVTI</vt:lpstr>
      <vt:lpstr>Online Safety </vt:lpstr>
      <vt:lpstr>HOW TO STAY SAFE ON YOUR DEVICE</vt:lpstr>
      <vt:lpstr>SCAM EXAMPLES  THAT ARE COMMON </vt:lpstr>
      <vt:lpstr>TALKING TO  TRUSTED ADULTS</vt:lpstr>
      <vt:lpstr>PERSONAL INFORMATION </vt:lpstr>
      <vt:lpstr>SMART</vt:lpstr>
      <vt:lpstr>BE safe!!!</vt:lpstr>
      <vt:lpstr>EXAMPLE OF A SCAM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2</cp:revision>
  <dcterms:created xsi:type="dcterms:W3CDTF">2025-02-11T14:10:22Z</dcterms:created>
  <dcterms:modified xsi:type="dcterms:W3CDTF">2025-02-11T18:58:33Z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0x010100D7930352CDFA744792E7F8690D380A3A</vt:lpwstr>
  </property>
  <property fmtid="{D5CDD505-2E9C-101B-9397-08002B2CF9AE}" pid="3" name="MediaServiceImageTags">
    <vt:lpwstr/>
  </property>
</Properties>
</file>