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65B6"/>
    <a:srgbClr val="ED3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92138-5414-B07B-E661-B39530106BC8}" v="16" dt="2025-02-11T14:58:23.709"/>
    <p1510:client id="{32466C7B-8B6C-A8CA-4F20-5C199628B17C}" v="32" dt="2025-02-11T14:27:10.972"/>
    <p1510:client id="{33350E1B-C9AD-1B37-650E-D525551E9443}" v="13" dt="2025-02-11T14:56:24.239"/>
    <p1510:client id="{4918E4FE-28F2-3EF0-A3CB-32D87BC3AA68}" v="33" dt="2025-02-11T14:24:21.098"/>
    <p1510:client id="{A818CEBB-0205-2331-0674-CBAF968AA51E}" v="19" dt="2025-02-11T14:41:53.872"/>
    <p1510:client id="{CA43AA99-8682-8DEC-CA8C-03E8A8C64296}" v="138" dt="2025-02-11T14:52:17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49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6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2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2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4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6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00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0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7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7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03" r:id="rId6"/>
    <p:sldLayoutId id="2147483799" r:id="rId7"/>
    <p:sldLayoutId id="2147483800" r:id="rId8"/>
    <p:sldLayoutId id="2147483801" r:id="rId9"/>
    <p:sldLayoutId id="2147483802" r:id="rId10"/>
    <p:sldLayoutId id="21474838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899" y="2355112"/>
            <a:ext cx="6933112" cy="3237615"/>
          </a:xfrm>
        </p:spPr>
        <p:txBody>
          <a:bodyPr>
            <a:normAutofit/>
          </a:bodyPr>
          <a:lstStyle/>
          <a:p>
            <a:pPr algn="l"/>
            <a:r>
              <a:rPr lang="en-GB">
                <a:latin typeface="Baguet Script"/>
              </a:rPr>
              <a:t>Scams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9" y="1265273"/>
            <a:ext cx="5916873" cy="10665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>
                <a:latin typeface="Baguet Script"/>
              </a:rPr>
              <a:t>How to notice a scam.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2CF7C-5DDC-9E6E-7F10-D1B24C6C9B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54" r="27311" b="-1"/>
          <a:stretch/>
        </p:blipFill>
        <p:spPr>
          <a:xfrm>
            <a:off x="8658226" y="-4762"/>
            <a:ext cx="3541857" cy="6886079"/>
          </a:xfrm>
          <a:custGeom>
            <a:avLst/>
            <a:gdLst/>
            <a:ahLst/>
            <a:cxnLst/>
            <a:rect l="l" t="t" r="r" b="b"/>
            <a:pathLst>
              <a:path w="3541857" h="6886079">
                <a:moveTo>
                  <a:pt x="1248072" y="0"/>
                </a:moveTo>
                <a:lnTo>
                  <a:pt x="3541857" y="0"/>
                </a:lnTo>
                <a:lnTo>
                  <a:pt x="3541857" y="6886079"/>
                </a:lnTo>
                <a:lnTo>
                  <a:pt x="0" y="6864521"/>
                </a:lnTo>
                <a:close/>
              </a:path>
            </a:pathLst>
          </a:cu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878186" y="1"/>
            <a:ext cx="345294" cy="688131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EE10AC2-20ED-4628-9A8E-14F8437B5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794205" y="-4764"/>
            <a:ext cx="5397796" cy="104143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CC457A8-96E9-4902-B5AA-212D169CD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8DA666-A12F-0EA8-E3DB-B6B8D0CBC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669" y="2271059"/>
            <a:ext cx="6026851" cy="3394635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3600"/>
            </a:br>
            <a:br>
              <a:rPr lang="en-US" sz="3600"/>
            </a:br>
            <a:br>
              <a:rPr lang="en-US" sz="3600"/>
            </a:br>
            <a:br>
              <a:rPr lang="en-US" sz="3600"/>
            </a:br>
            <a:r>
              <a:rPr lang="en-US" sz="3600"/>
              <a:t>                            </a:t>
            </a:r>
            <a:br>
              <a:rPr lang="en-US" sz="3600"/>
            </a:b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52089-38DD-1826-3D6D-58AF09158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9499" y="1192307"/>
            <a:ext cx="6300021" cy="38609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800" b="1" cap="all" spc="300">
                <a:solidFill>
                  <a:schemeClr val="tx2"/>
                </a:solidFill>
              </a:rPr>
              <a:t>How to know that you are being scammed! First, you need to read what it saYS.</a:t>
            </a:r>
            <a:endParaRPr lang="en-US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800" b="1" cap="all" spc="300">
                <a:solidFill>
                  <a:schemeClr val="tx2"/>
                </a:solidFill>
              </a:rPr>
              <a:t>it could be 'you won £100clik to claim - this is not a scam'  </a:t>
            </a:r>
            <a:endParaRPr lang="en-US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endParaRPr lang="en-US" sz="1800" b="1" cap="all" spc="30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800" b="1" cap="all" spc="300">
                <a:solidFill>
                  <a:schemeClr val="tx2"/>
                </a:solidFill>
              </a:rPr>
              <a:t>Money.com.uk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E12B2D-1C6C-4602-A3C9-95E703D91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1631"/>
            <a:ext cx="5277223" cy="154688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6B36C06-EBC6-4357-8273-3A3461331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10457"/>
            <a:ext cx="1143001" cy="50464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een paper money on a red curtain&#10;&#10;AI-generated content may be incorrect.">
            <a:extLst>
              <a:ext uri="{FF2B5EF4-FFF2-40B4-BE49-F238E27FC236}">
                <a16:creationId xmlns:a16="http://schemas.microsoft.com/office/drawing/2014/main" id="{3110E69E-975D-0BB9-4928-A823D09BEA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104" r="-2" b="19316"/>
          <a:stretch/>
        </p:blipFill>
        <p:spPr>
          <a:xfrm>
            <a:off x="8128000" y="-32568"/>
            <a:ext cx="4064001" cy="3452833"/>
          </a:xfrm>
          <a:prstGeom prst="rect">
            <a:avLst/>
          </a:prstGeom>
        </p:spPr>
      </p:pic>
      <p:pic>
        <p:nvPicPr>
          <p:cNvPr id="4" name="Picture 3" descr="A pink face with lightning bolts&#10;&#10;AI-generated content may be incorrect.">
            <a:extLst>
              <a:ext uri="{FF2B5EF4-FFF2-40B4-BE49-F238E27FC236}">
                <a16:creationId xmlns:a16="http://schemas.microsoft.com/office/drawing/2014/main" id="{8237DC1B-A330-05F0-746B-7DFCC6F5A2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11" r="2" b="2088"/>
          <a:stretch/>
        </p:blipFill>
        <p:spPr>
          <a:xfrm>
            <a:off x="8128000" y="3415623"/>
            <a:ext cx="4064001" cy="3452833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6A2A7DA-2046-4C9B-9C49-92AE548B8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58105"/>
            <a:ext cx="7536329" cy="139989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0E2485D-753D-47D5-86D2-61010E6C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896659"/>
            <a:ext cx="2546087" cy="293923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980614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930352CDFA744792E7F8690D380A3A" ma:contentTypeVersion="13" ma:contentTypeDescription="Create a new document." ma:contentTypeScope="" ma:versionID="152960a69b426f0d6b157c8cf7806d00">
  <xsd:schema xmlns:xsd="http://www.w3.org/2001/XMLSchema" xmlns:xs="http://www.w3.org/2001/XMLSchema" xmlns:p="http://schemas.microsoft.com/office/2006/metadata/properties" xmlns:ns2="fd57baed-2594-4fbb-b2b1-410f5f93ee21" xmlns:ns3="fc685511-a259-47e6-b6e9-2a5f3d0b048e" targetNamespace="http://schemas.microsoft.com/office/2006/metadata/properties" ma:root="true" ma:fieldsID="878b0f0cf26c66aa27fdeadd4556c8f6" ns2:_="" ns3:_="">
    <xsd:import namespace="fd57baed-2594-4fbb-b2b1-410f5f93ee21"/>
    <xsd:import namespace="fc685511-a259-47e6-b6e9-2a5f3d0b04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57baed-2594-4fbb-b2b1-410f5f93ee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f55a224-095f-4da9-9687-d73f269d8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685511-a259-47e6-b6e9-2a5f3d0b048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738ffcf-3d4c-4e7f-9f62-b71da37eab46}" ma:internalName="TaxCatchAll" ma:showField="CatchAllData" ma:web="fc685511-a259-47e6-b6e9-2a5f3d0b04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57baed-2594-4fbb-b2b1-410f5f93ee21">
      <Terms xmlns="http://schemas.microsoft.com/office/infopath/2007/PartnerControls"/>
    </lcf76f155ced4ddcb4097134ff3c332f>
    <TaxCatchAll xmlns="fc685511-a259-47e6-b6e9-2a5f3d0b048e" xsi:nil="true"/>
  </documentManagement>
</p:properties>
</file>

<file path=customXml/itemProps1.xml><?xml version="1.0" encoding="utf-8"?>
<ds:datastoreItem xmlns:ds="http://schemas.openxmlformats.org/officeDocument/2006/customXml" ds:itemID="{0261521F-916A-48BC-92EF-0698CFAC665A}">
  <ds:schemaRefs>
    <ds:schemaRef ds:uri="fc685511-a259-47e6-b6e9-2a5f3d0b048e"/>
    <ds:schemaRef ds:uri="fd57baed-2594-4fbb-b2b1-410f5f93ee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27B1C0-402A-421D-B72B-40CA129586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0B9176-849E-4D3E-A194-4B7184FAF02E}">
  <ds:schemaRefs>
    <ds:schemaRef ds:uri="fc685511-a259-47e6-b6e9-2a5f3d0b048e"/>
    <ds:schemaRef ds:uri="fd57baed-2594-4fbb-b2b1-410f5f93ee2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AngleLinesVTI</vt:lpstr>
      <vt:lpstr>Scams </vt:lpstr>
      <vt:lpstr>     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2025-02-11T14:16:17Z</dcterms:created>
  <dcterms:modified xsi:type="dcterms:W3CDTF">2025-02-11T19:01:22Z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0x010100D7930352CDFA744792E7F8690D380A3A</vt:lpwstr>
  </property>
  <property fmtid="{D5CDD505-2E9C-101B-9397-08002B2CF9AE}" pid="3" name="MediaServiceImageTags">
    <vt:lpwstr/>
  </property>
</Properties>
</file>