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6"/>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62" r:id="rId24"/>
    <p:sldId id="434" r:id="rId25"/>
    <p:sldId id="413" r:id="rId26"/>
    <p:sldId id="380" r:id="rId27"/>
    <p:sldId id="442" r:id="rId28"/>
    <p:sldId id="460" r:id="rId29"/>
    <p:sldId id="440" r:id="rId30"/>
    <p:sldId id="461" r:id="rId31"/>
    <p:sldId id="432" r:id="rId32"/>
    <p:sldId id="422" r:id="rId33"/>
    <p:sldId id="429" r:id="rId34"/>
    <p:sldId id="310" r:id="rId35"/>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68" d="100"/>
          <a:sy n="68" d="100"/>
        </p:scale>
        <p:origin x="480"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2972577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3C1KTDag0ZA"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tiff"/></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5.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xfrm>
            <a:off x="623392" y="1500147"/>
            <a:ext cx="9793088" cy="1152128"/>
          </a:xfrm>
          <a:prstGeom prst="rect">
            <a:avLst/>
          </a:prstGeom>
        </p:spPr>
        <p:txBody>
          <a:bodyPr/>
          <a:lstStyle/>
          <a:p>
            <a:r>
              <a:rPr lang="en-US" sz="11500" dirty="0" smtClean="0">
                <a:latin typeface="Comic Sans MS" panose="030F0702030302020204" pitchFamily="66" charset="0"/>
              </a:rPr>
              <a:t>was</a:t>
            </a:r>
            <a:endParaRPr lang="en-US" sz="11500" dirty="0">
              <a:latin typeface="Comic Sans MS" panose="030F0702030302020204" pitchFamily="66" charset="0"/>
            </a:endParaRPr>
          </a:p>
        </p:txBody>
      </p:sp>
      <p:pic>
        <p:nvPicPr>
          <p:cNvPr id="1026" name="Picture 2" descr="Year 1 and Year 2 Common Exception Words | Kidszone | Laughton All Saints C  of E Primary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776" y="1098374"/>
            <a:ext cx="7560840" cy="579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36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B8E684-7516-47AC-9294-08AAE612A259}">
  <ds:schemaRefs>
    <ds:schemaRef ds:uri="http://purl.org/dc/elements/1.1/"/>
    <ds:schemaRef ds:uri="http://www.w3.org/XML/1998/namespace"/>
    <ds:schemaRef ds:uri="b390c623-81a0-476f-984a-5b2ad478ef4f"/>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6d6ce26d-438a-4f93-8ad7-b70bc8847f7f"/>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38896</TotalTime>
  <Words>1071</Words>
  <Application>Microsoft Office PowerPoint</Application>
  <PresentationFormat>Widescreen</PresentationFormat>
  <Paragraphs>104</Paragraphs>
  <Slides>27</Slides>
  <Notes>27</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27</vt:i4>
      </vt:variant>
    </vt:vector>
  </HeadingPairs>
  <TitlesOfParts>
    <vt:vector size="41" baseType="lpstr">
      <vt:lpstr>Arial</vt:lpstr>
      <vt:lpstr>Calibri</vt:lpstr>
      <vt:lpstr>Calibri Light</vt:lpstr>
      <vt:lpstr>Comic Sans MS</vt:lpstr>
      <vt:lpstr>Courier New</vt:lpstr>
      <vt:lpstr>Gotham Narrow Bold</vt:lpstr>
      <vt:lpstr>Open Sans</vt:lpstr>
      <vt:lpstr>Open Sans Light</vt:lpstr>
      <vt:lpstr>Sassoon Infant Rg</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was</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Mark Fowler</cp:lastModifiedBy>
  <cp:revision>374</cp:revision>
  <cp:lastPrinted>2021-11-08T18:32:12Z</cp:lastPrinted>
  <dcterms:modified xsi:type="dcterms:W3CDTF">2022-11-08T14:44:17Z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